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"/>
  </p:notesMasterIdLst>
  <p:sldIdLst>
    <p:sldId id="342" r:id="rId2"/>
    <p:sldId id="351" r:id="rId3"/>
    <p:sldId id="352" r:id="rId4"/>
    <p:sldId id="348" r:id="rId5"/>
    <p:sldId id="345" r:id="rId6"/>
    <p:sldId id="353" r:id="rId7"/>
    <p:sldId id="354" r:id="rId8"/>
    <p:sldId id="35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66" d="100"/>
          <a:sy n="66" d="100"/>
        </p:scale>
        <p:origin x="668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377" y="727240"/>
            <a:ext cx="12191998" cy="1323440"/>
          </a:xfrm>
        </p:spPr>
        <p:txBody>
          <a:bodyPr/>
          <a:lstStyle/>
          <a:p>
            <a:r>
              <a:rPr lang="en-US" dirty="0"/>
              <a:t>HACK ELITE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1A559-B52B-5264-D4F1-5DD237C503ED}"/>
              </a:ext>
            </a:extLst>
          </p:cNvPr>
          <p:cNvSpPr txBox="1"/>
          <p:nvPr/>
        </p:nvSpPr>
        <p:spPr>
          <a:xfrm flipH="1">
            <a:off x="1482289" y="3051209"/>
            <a:ext cx="9557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HEALTH MANAGEMENT 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2310670"/>
          </a:xfrm>
        </p:spPr>
        <p:txBody>
          <a:bodyPr/>
          <a:lstStyle/>
          <a:p>
            <a:r>
              <a:rPr lang="en-US" dirty="0"/>
              <a:t>SHAH HELI</a:t>
            </a:r>
          </a:p>
          <a:p>
            <a:r>
              <a:rPr lang="en-US" dirty="0"/>
              <a:t>PUJARA DARSHI</a:t>
            </a:r>
          </a:p>
          <a:p>
            <a:r>
              <a:rPr lang="en-US" dirty="0"/>
              <a:t>PATEL YASHVI</a:t>
            </a:r>
          </a:p>
          <a:p>
            <a:r>
              <a:rPr lang="en-US" dirty="0"/>
              <a:t>DHANWANI NISHA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859756"/>
            <a:ext cx="8845828" cy="929026"/>
          </a:xfrm>
        </p:spPr>
        <p:txBody>
          <a:bodyPr/>
          <a:lstStyle/>
          <a:p>
            <a:r>
              <a:rPr lang="en-US" dirty="0"/>
              <a:t>A patient’s medical records play a crucial role in helping the doctor in analyzing their current ailments. However, storing and accessing different patient’s medical records is quite cumbersome. A minor storage error can put a patient’s life at risk.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TO IMPLY EFFORTLESS MONITORING OF PATIENTS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 DIGITAL SOLUTION TO REDUCE COMMUNICATION 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3"/>
            <a:ext cx="2587137" cy="15288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  <a:r>
              <a:rPr lang="en-US" sz="1600" dirty="0"/>
              <a:t>IT WILL ENHANCE THE PRODUCTIVITY OF THE HOSPITAL AND ALLOW THE ATTENDING PHYSICIANS TO BETTER MANAGE THE PATIENTS</a:t>
            </a:r>
            <a:r>
              <a:rPr lang="en-US" dirty="0"/>
              <a:t>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MEDICAL STAFF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PATIENT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SO THAT IT CAN EASILY ACCESS HISTORY OF PATIENT.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Such a solution can help people in following the proper preventive measures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PROJECT</a:t>
            </a:r>
          </a:p>
        </p:txBody>
      </p:sp>
      <p:pic>
        <p:nvPicPr>
          <p:cNvPr id="6" name="Picture Placeholder 5" descr="Liquid dropping from funnel into glass containers">
            <a:extLst>
              <a:ext uri="{FF2B5EF4-FFF2-40B4-BE49-F238E27FC236}">
                <a16:creationId xmlns:a16="http://schemas.microsoft.com/office/drawing/2014/main" id="{97D71695-157C-EEBE-121C-B6B6F429087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8324850" y="2055812"/>
            <a:ext cx="2373313" cy="3353751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9580" y="2055812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C3798F-E529-795E-AA99-7AA68C79412C}"/>
              </a:ext>
            </a:extLst>
          </p:cNvPr>
          <p:cNvSpPr txBox="1"/>
          <p:nvPr/>
        </p:nvSpPr>
        <p:spPr>
          <a:xfrm>
            <a:off x="1876926" y="2483318"/>
            <a:ext cx="5544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=&gt;To Manage And Analyse health Care Data </a:t>
            </a:r>
          </a:p>
          <a:p>
            <a:r>
              <a:rPr lang="en-IN" dirty="0" err="1">
                <a:solidFill>
                  <a:schemeClr val="bg1"/>
                </a:solidFill>
              </a:rPr>
              <a:t>whuich</a:t>
            </a:r>
            <a:r>
              <a:rPr lang="en-IN" dirty="0">
                <a:solidFill>
                  <a:schemeClr val="bg1"/>
                </a:solidFill>
              </a:rPr>
              <a:t> IS THEN STORED FOR </a:t>
            </a:r>
            <a:r>
              <a:rPr lang="en-IN" dirty="0" err="1">
                <a:solidFill>
                  <a:schemeClr val="bg1"/>
                </a:solidFill>
              </a:rPr>
              <a:t>retrival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r>
              <a:rPr lang="en-IN" dirty="0">
                <a:solidFill>
                  <a:schemeClr val="bg1"/>
                </a:solidFill>
              </a:rPr>
              <a:t>=&gt;</a:t>
            </a:r>
            <a:r>
              <a:rPr lang="en-US" dirty="0">
                <a:solidFill>
                  <a:schemeClr val="bg1"/>
                </a:solidFill>
              </a:rPr>
              <a:t>It has the potential to improve the efficiency of overall system through automation and generates necessary reports for managing operations, performance, quality, planning, decision-making and reporting for projects.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2CC7-AE31-B9F6-A802-D9E74ECA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C263B-4022-DED5-7D7F-D7154C4F12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7049973" cy="2110174"/>
          </a:xfrm>
        </p:spPr>
        <p:txBody>
          <a:bodyPr/>
          <a:lstStyle/>
          <a:p>
            <a:r>
              <a:rPr lang="en-IN" dirty="0"/>
              <a:t>=&gt;Patient record management.</a:t>
            </a:r>
          </a:p>
          <a:p>
            <a:r>
              <a:rPr lang="en-IN" dirty="0"/>
              <a:t>=&gt;Multiple platform access.</a:t>
            </a:r>
          </a:p>
          <a:p>
            <a:r>
              <a:rPr lang="en-IN" dirty="0"/>
              <a:t>=&gt;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92D4D-C162-7567-3EF9-2C112E24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B3C8E-1677-1B41-05FC-2BA36D98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5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553A-9C70-CC87-1078-DCF83993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9F52F-9E36-C10A-69BD-1D0453FFDE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2110174"/>
          </a:xfrm>
        </p:spPr>
        <p:txBody>
          <a:bodyPr/>
          <a:lstStyle/>
          <a:p>
            <a:r>
              <a:rPr lang="en-IN" dirty="0"/>
              <a:t>=&gt;Python</a:t>
            </a:r>
          </a:p>
          <a:p>
            <a:r>
              <a:rPr lang="en-IN" dirty="0"/>
              <a:t>=&gt;Voice to text  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A35B1-3943-21D8-47D4-F2A4128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8201D-5A16-9B45-A029-B875BC20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44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0</TotalTime>
  <Words>217</Words>
  <Application>Microsoft Office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Arial Nova</vt:lpstr>
      <vt:lpstr>Biome</vt:lpstr>
      <vt:lpstr>Biome Light</vt:lpstr>
      <vt:lpstr>Calibri</vt:lpstr>
      <vt:lpstr>Segoe UI</vt:lpstr>
      <vt:lpstr>Office Theme</vt:lpstr>
      <vt:lpstr>HACK ELITE </vt:lpstr>
      <vt:lpstr>ABOUT US</vt:lpstr>
      <vt:lpstr>Overview</vt:lpstr>
      <vt:lpstr>TARGET AUDIENCE</vt:lpstr>
      <vt:lpstr>PURPOSE OF PROJECT</vt:lpstr>
      <vt:lpstr>BASIC FEATURES</vt:lpstr>
      <vt:lpstr>TECHNOLOGY USED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2023-08-25T20:24:07Z</dcterms:created>
  <dcterms:modified xsi:type="dcterms:W3CDTF">2023-08-25T21:21:32Z</dcterms:modified>
</cp:coreProperties>
</file>